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9" r:id="rId2"/>
    <p:sldId id="297" r:id="rId3"/>
    <p:sldId id="298" r:id="rId4"/>
    <p:sldId id="352" r:id="rId5"/>
    <p:sldId id="353" r:id="rId6"/>
    <p:sldId id="354" r:id="rId7"/>
    <p:sldId id="300" r:id="rId8"/>
    <p:sldId id="351" r:id="rId9"/>
    <p:sldId id="301" r:id="rId10"/>
    <p:sldId id="355" r:id="rId11"/>
    <p:sldId id="302" r:id="rId12"/>
    <p:sldId id="349" r:id="rId13"/>
    <p:sldId id="350" r:id="rId14"/>
    <p:sldId id="304" r:id="rId15"/>
    <p:sldId id="347" r:id="rId16"/>
    <p:sldId id="348" r:id="rId17"/>
    <p:sldId id="305" r:id="rId18"/>
    <p:sldId id="346" r:id="rId19"/>
    <p:sldId id="274" r:id="rId20"/>
    <p:sldId id="306" r:id="rId21"/>
    <p:sldId id="345" r:id="rId22"/>
    <p:sldId id="307" r:id="rId23"/>
    <p:sldId id="343" r:id="rId24"/>
    <p:sldId id="308" r:id="rId25"/>
    <p:sldId id="342" r:id="rId26"/>
    <p:sldId id="309" r:id="rId27"/>
    <p:sldId id="340" r:id="rId28"/>
    <p:sldId id="339" r:id="rId29"/>
    <p:sldId id="310" r:id="rId30"/>
    <p:sldId id="281" r:id="rId31"/>
    <p:sldId id="282" r:id="rId32"/>
    <p:sldId id="336" r:id="rId33"/>
    <p:sldId id="331" r:id="rId34"/>
    <p:sldId id="332" r:id="rId35"/>
    <p:sldId id="335" r:id="rId36"/>
    <p:sldId id="333" r:id="rId37"/>
    <p:sldId id="311" r:id="rId38"/>
    <p:sldId id="322" r:id="rId39"/>
    <p:sldId id="313" r:id="rId40"/>
    <p:sldId id="327" r:id="rId41"/>
    <p:sldId id="328" r:id="rId42"/>
    <p:sldId id="329" r:id="rId43"/>
    <p:sldId id="317" r:id="rId44"/>
    <p:sldId id="330" r:id="rId4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152" y="1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pPr/>
              <a:t>2017/6/19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lab3_SOC</a:t>
            </a:r>
            <a:r>
              <a:rPr lang="zh-TW" altLang="en-US" dirty="0" smtClean="0"/>
              <a:t>實踐中斷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837406"/>
            <a:ext cx="9144000" cy="51435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55976" y="2780928"/>
            <a:ext cx="1296144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6084168" y="2492896"/>
            <a:ext cx="576064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516216" y="3717032"/>
            <a:ext cx="1512168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5436096" y="4221088"/>
            <a:ext cx="108012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刷新</a:t>
            </a:r>
            <a:r>
              <a:rPr lang="en-US" altLang="zh-TW" dirty="0" smtClean="0"/>
              <a:t>IP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837406"/>
            <a:ext cx="9144000" cy="51435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55976" y="3429000"/>
            <a:ext cx="1440160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7092280" y="4509120"/>
            <a:ext cx="72008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837406"/>
            <a:ext cx="9144000" cy="51435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923928" y="2348880"/>
            <a:ext cx="72008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4716016" y="2852936"/>
            <a:ext cx="1512168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重新佈線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80281"/>
            <a:ext cx="9144000" cy="485775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027834" y="3024923"/>
            <a:ext cx="6116166" cy="383307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860032" y="2060848"/>
            <a:ext cx="108012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3635896" y="3861048"/>
            <a:ext cx="72008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8063880" y="6597352"/>
            <a:ext cx="46856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80281"/>
            <a:ext cx="9144000" cy="48577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635896" y="2060848"/>
            <a:ext cx="5328592" cy="2520280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定義底板中斷輸入腳位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80281"/>
            <a:ext cx="9144000" cy="48577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55976" y="2348880"/>
            <a:ext cx="2232248" cy="1440160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0975" y="206077"/>
            <a:ext cx="8782050" cy="639127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308304" y="6309320"/>
            <a:ext cx="792088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251520" y="3645024"/>
            <a:ext cx="1368152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2411760" y="2564904"/>
            <a:ext cx="144016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050650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nderson\Downloads\lab3_interrupt 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51731" y="1"/>
            <a:ext cx="4208501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50793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完成封裝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80281"/>
            <a:ext cx="9144000" cy="485775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88024" y="0"/>
            <a:ext cx="2933700" cy="470535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51520" y="2276872"/>
            <a:ext cx="108012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1835696" y="2276872"/>
            <a:ext cx="108012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411760" y="242088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0000"/>
                </a:solidFill>
                <a:ea typeface="標楷體" panose="03000509000000000000" pitchFamily="65" charset="-120"/>
              </a:rPr>
              <a:t>右</a:t>
            </a:r>
            <a:r>
              <a:rPr lang="zh-TW" altLang="en-US" b="1" dirty="0">
                <a:solidFill>
                  <a:srgbClr val="FF0000"/>
                </a:solidFill>
                <a:ea typeface="標楷體" panose="03000509000000000000" pitchFamily="65" charset="-120"/>
              </a:rPr>
              <a:t>鍵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133850" y="4581525"/>
            <a:ext cx="5010150" cy="227647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012160" y="4365104"/>
            <a:ext cx="720080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668344" y="6525344"/>
            <a:ext cx="648072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修改</a:t>
            </a:r>
            <a:r>
              <a:rPr lang="en-US" altLang="zh-TW" dirty="0" smtClean="0"/>
              <a:t>.</a:t>
            </a:r>
            <a:r>
              <a:rPr lang="en-US" altLang="zh-TW" dirty="0" err="1" smtClean="0"/>
              <a:t>xdc</a:t>
            </a:r>
            <a:r>
              <a:rPr lang="zh-TW" altLang="en-US" dirty="0" smtClean="0"/>
              <a:t>檔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32656"/>
            <a:ext cx="9144000" cy="4953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059832" y="1766761"/>
            <a:ext cx="4248472" cy="2814367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179512" y="5373216"/>
            <a:ext cx="1053463" cy="166518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加入中斷的</a:t>
            </a:r>
            <a:r>
              <a:rPr lang="en-US" altLang="zh-TW" dirty="0" smtClean="0"/>
              <a:t>Lab1_ledtest</a:t>
            </a:r>
            <a:r>
              <a:rPr lang="zh-TW" altLang="en-US" dirty="0" smtClean="0"/>
              <a:t>輸出到</a:t>
            </a:r>
            <a:r>
              <a:rPr lang="en-US" altLang="zh-TW" dirty="0" smtClean="0"/>
              <a:t>SDK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837406"/>
            <a:ext cx="9144000" cy="51435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600325" y="2176462"/>
            <a:ext cx="3943350" cy="250507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" y="980728"/>
            <a:ext cx="179512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0" y="4437112"/>
            <a:ext cx="133164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4716016" y="4293096"/>
            <a:ext cx="720080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1403648" y="4509120"/>
            <a:ext cx="133164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展開</a:t>
            </a:r>
            <a:r>
              <a:rPr lang="en-US" altLang="zh-TW" dirty="0" smtClean="0"/>
              <a:t>SDK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837406"/>
            <a:ext cx="9144000" cy="51435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75856" y="2060848"/>
            <a:ext cx="3371850" cy="27051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" y="980728"/>
            <a:ext cx="179512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4581128"/>
            <a:ext cx="133164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4860032" y="4365104"/>
            <a:ext cx="720080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32656"/>
            <a:ext cx="9144000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建立應用專案</a:t>
            </a:r>
            <a:r>
              <a:rPr lang="en-US" altLang="zh-TW" dirty="0" err="1" smtClean="0"/>
              <a:t>led_intr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5249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IPname.vhd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962" y="1405308"/>
            <a:ext cx="475673" cy="170872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-67619" y="107820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ea typeface="Cambria Math" panose="02040503050406030204" pitchFamily="18" charset="0"/>
              </a:rPr>
              <a:t>2</a:t>
            </a:r>
            <a:endParaRPr lang="zh-TW" altLang="en-US" b="1" dirty="0">
              <a:solidFill>
                <a:srgbClr val="FF0000"/>
              </a:solidFill>
              <a:ea typeface="標楷體" panose="03000509000000000000" pitchFamily="65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84584" y="332656"/>
            <a:ext cx="11936000" cy="6714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912920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59832" y="1340768"/>
            <a:ext cx="1728192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71687" y="257175"/>
            <a:ext cx="5000625" cy="634365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059832" y="1340768"/>
            <a:ext cx="1728192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5076056" y="6165304"/>
            <a:ext cx="1008112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9547742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51706"/>
            <a:ext cx="9144000" cy="49149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編寫中斷服務程式</a:t>
            </a:r>
            <a:r>
              <a:rPr lang="en-US" altLang="zh-TW" dirty="0" smtClean="0"/>
              <a:t>—</a:t>
            </a:r>
            <a:r>
              <a:rPr lang="zh-TW" altLang="en-US" dirty="0" smtClean="0"/>
              <a:t>原始碼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5249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xfrm>
            <a:off x="0" y="0"/>
            <a:ext cx="2267744" cy="2636912"/>
          </a:xfrm>
        </p:spPr>
        <p:txBody>
          <a:bodyPr>
            <a:normAutofit fontScale="55000" lnSpcReduction="20000"/>
          </a:bodyPr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函式庫</a:t>
            </a:r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#include &lt;</a:t>
            </a:r>
            <a:r>
              <a:rPr lang="en-US" altLang="zh-TW" dirty="0" err="1" smtClean="0"/>
              <a:t>stdio.h</a:t>
            </a:r>
            <a:r>
              <a:rPr lang="en-US" altLang="zh-TW" dirty="0" smtClean="0"/>
              <a:t>&gt;</a:t>
            </a:r>
          </a:p>
          <a:p>
            <a:pPr>
              <a:buNone/>
            </a:pPr>
            <a:r>
              <a:rPr lang="en-US" altLang="zh-TW" dirty="0" smtClean="0"/>
              <a:t>#include "</a:t>
            </a:r>
            <a:r>
              <a:rPr lang="en-US" altLang="zh-TW" dirty="0" err="1" smtClean="0"/>
              <a:t>platform.h</a:t>
            </a:r>
            <a:r>
              <a:rPr lang="en-US" altLang="zh-TW" dirty="0" smtClean="0"/>
              <a:t>"</a:t>
            </a:r>
          </a:p>
          <a:p>
            <a:pPr>
              <a:buNone/>
            </a:pPr>
            <a:r>
              <a:rPr lang="en-US" altLang="zh-TW" dirty="0" smtClean="0"/>
              <a:t>#include "</a:t>
            </a:r>
            <a:r>
              <a:rPr lang="en-US" altLang="zh-TW" dirty="0" err="1" smtClean="0"/>
              <a:t>xil_io.h</a:t>
            </a:r>
            <a:r>
              <a:rPr lang="en-US" altLang="zh-TW" dirty="0" smtClean="0"/>
              <a:t>"</a:t>
            </a:r>
          </a:p>
          <a:p>
            <a:pPr>
              <a:buNone/>
            </a:pPr>
            <a:r>
              <a:rPr lang="en-US" altLang="zh-TW" dirty="0" smtClean="0"/>
              <a:t>#include "</a:t>
            </a:r>
            <a:r>
              <a:rPr lang="en-US" altLang="zh-TW" dirty="0" err="1" smtClean="0"/>
              <a:t>xil_types.h</a:t>
            </a:r>
            <a:r>
              <a:rPr lang="en-US" altLang="zh-TW" dirty="0" smtClean="0"/>
              <a:t>"</a:t>
            </a:r>
          </a:p>
          <a:p>
            <a:pPr>
              <a:buNone/>
            </a:pPr>
            <a:r>
              <a:rPr lang="en-US" altLang="zh-TW" dirty="0" smtClean="0"/>
              <a:t>#include "</a:t>
            </a:r>
            <a:r>
              <a:rPr lang="en-US" altLang="zh-TW" dirty="0" err="1" smtClean="0"/>
              <a:t>xparameters.h</a:t>
            </a:r>
            <a:r>
              <a:rPr lang="en-US" altLang="zh-TW" dirty="0" smtClean="0"/>
              <a:t>"</a:t>
            </a:r>
          </a:p>
          <a:p>
            <a:pPr>
              <a:buNone/>
            </a:pPr>
            <a:r>
              <a:rPr lang="en-US" altLang="zh-TW" dirty="0" smtClean="0"/>
              <a:t>#include "</a:t>
            </a:r>
            <a:r>
              <a:rPr lang="en-US" altLang="zh-TW" dirty="0" err="1" smtClean="0"/>
              <a:t>xil_exception.h</a:t>
            </a:r>
            <a:r>
              <a:rPr lang="en-US" altLang="zh-TW" dirty="0" smtClean="0"/>
              <a:t>"</a:t>
            </a:r>
          </a:p>
          <a:p>
            <a:pPr>
              <a:buNone/>
            </a:pPr>
            <a:r>
              <a:rPr lang="en-US" altLang="zh-TW" dirty="0" smtClean="0"/>
              <a:t>#include "</a:t>
            </a:r>
            <a:r>
              <a:rPr lang="en-US" altLang="zh-TW" dirty="0" err="1" smtClean="0"/>
              <a:t>xscugic.h</a:t>
            </a:r>
            <a:r>
              <a:rPr lang="en-US" altLang="zh-TW" dirty="0" smtClean="0"/>
              <a:t>"</a:t>
            </a:r>
          </a:p>
          <a:p>
            <a:pPr>
              <a:buNone/>
            </a:pPr>
            <a:r>
              <a:rPr lang="en-US" altLang="zh-TW" dirty="0" smtClean="0"/>
              <a:t>#include "</a:t>
            </a:r>
            <a:r>
              <a:rPr lang="en-US" altLang="zh-TW" dirty="0" err="1" smtClean="0"/>
              <a:t>myip.h</a:t>
            </a:r>
            <a:r>
              <a:rPr lang="en-US" altLang="zh-TW" dirty="0" smtClean="0"/>
              <a:t>"</a:t>
            </a:r>
          </a:p>
          <a:p>
            <a:pPr>
              <a:buNone/>
            </a:pPr>
            <a:r>
              <a:rPr lang="en-US" altLang="zh-TW" dirty="0" smtClean="0"/>
              <a:t>#include "</a:t>
            </a:r>
            <a:r>
              <a:rPr lang="en-US" altLang="zh-TW" dirty="0" err="1" smtClean="0"/>
              <a:t>sleep.h</a:t>
            </a:r>
            <a:r>
              <a:rPr lang="en-US" altLang="zh-TW" dirty="0" smtClean="0"/>
              <a:t>"</a:t>
            </a:r>
          </a:p>
          <a:p>
            <a:pPr>
              <a:buNone/>
            </a:pPr>
            <a:r>
              <a:rPr lang="en-US" altLang="zh-TW" dirty="0" smtClean="0"/>
              <a:t>#include "</a:t>
            </a:r>
            <a:r>
              <a:rPr lang="en-US" altLang="zh-TW" dirty="0" err="1" smtClean="0"/>
              <a:t>xil_printf.h</a:t>
            </a:r>
            <a:r>
              <a:rPr lang="en-US" altLang="zh-TW" dirty="0" smtClean="0"/>
              <a:t>"</a:t>
            </a:r>
          </a:p>
        </p:txBody>
      </p:sp>
      <p:sp>
        <p:nvSpPr>
          <p:cNvPr id="6" name="內容版面配置區 3"/>
          <p:cNvSpPr>
            <a:spLocks noGrp="1"/>
          </p:cNvSpPr>
          <p:nvPr>
            <p:ph sz="half" idx="1"/>
          </p:nvPr>
        </p:nvSpPr>
        <p:spPr>
          <a:xfrm>
            <a:off x="0" y="2852936"/>
            <a:ext cx="2483768" cy="648072"/>
          </a:xfrm>
        </p:spPr>
        <p:txBody>
          <a:bodyPr>
            <a:normAutofit fontScale="47500" lnSpcReduction="20000"/>
          </a:bodyPr>
          <a:lstStyle/>
          <a:p>
            <a:pPr>
              <a:buNone/>
            </a:pPr>
            <a:r>
              <a:rPr lang="en-US" altLang="zh-TW" dirty="0" smtClean="0"/>
              <a:t>2.</a:t>
            </a:r>
            <a:r>
              <a:rPr lang="zh-TW" altLang="en-US" dirty="0" smtClean="0"/>
              <a:t>變數宣告</a:t>
            </a:r>
            <a:endParaRPr lang="en-US" altLang="zh-TW" dirty="0" smtClean="0"/>
          </a:p>
          <a:p>
            <a:pPr>
              <a:buNone/>
            </a:pPr>
            <a:r>
              <a:rPr lang="en-US" altLang="zh-TW" dirty="0" err="1" smtClean="0"/>
              <a:t>XScuGic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InterruptController</a:t>
            </a:r>
            <a:r>
              <a:rPr lang="en-US" altLang="zh-TW" dirty="0" smtClean="0"/>
              <a:t>;</a:t>
            </a:r>
          </a:p>
          <a:p>
            <a:pPr>
              <a:buNone/>
            </a:pPr>
            <a:r>
              <a:rPr lang="en-US" altLang="zh-TW" dirty="0" smtClean="0"/>
              <a:t>static </a:t>
            </a:r>
            <a:r>
              <a:rPr lang="en-US" altLang="zh-TW" dirty="0" err="1" smtClean="0"/>
              <a:t>XScuGic_Config</a:t>
            </a:r>
            <a:r>
              <a:rPr lang="en-US" altLang="zh-TW" dirty="0" smtClean="0"/>
              <a:t> *</a:t>
            </a:r>
            <a:r>
              <a:rPr lang="en-US" altLang="zh-TW" dirty="0" err="1" smtClean="0"/>
              <a:t>GicConfig</a:t>
            </a:r>
            <a:r>
              <a:rPr lang="en-US" altLang="zh-TW" dirty="0" smtClean="0"/>
              <a:t>;</a:t>
            </a:r>
          </a:p>
        </p:txBody>
      </p:sp>
      <p:sp>
        <p:nvSpPr>
          <p:cNvPr id="7" name="內容版面配置區 3"/>
          <p:cNvSpPr>
            <a:spLocks noGrp="1"/>
          </p:cNvSpPr>
          <p:nvPr>
            <p:ph sz="half" idx="1"/>
          </p:nvPr>
        </p:nvSpPr>
        <p:spPr>
          <a:xfrm>
            <a:off x="2771800" y="0"/>
            <a:ext cx="3312368" cy="1124744"/>
          </a:xfrm>
        </p:spPr>
        <p:txBody>
          <a:bodyPr>
            <a:normAutofit fontScale="40000" lnSpcReduction="20000"/>
          </a:bodyPr>
          <a:lstStyle/>
          <a:p>
            <a:r>
              <a:rPr lang="en-US" altLang="zh-TW" dirty="0" smtClean="0"/>
              <a:t>3. interrupt handler</a:t>
            </a:r>
          </a:p>
          <a:p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void INTERRUPT_Handler0(void *</a:t>
            </a:r>
            <a:r>
              <a:rPr lang="en-US" altLang="zh-TW" dirty="0" err="1" smtClean="0"/>
              <a:t>baseaddr_p</a:t>
            </a:r>
            <a:r>
              <a:rPr lang="en-US" altLang="zh-TW" dirty="0" smtClean="0"/>
              <a:t>){</a:t>
            </a:r>
          </a:p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/>
              <a:t>int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;</a:t>
            </a:r>
          </a:p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/>
              <a:t>xil_printf</a:t>
            </a:r>
            <a:r>
              <a:rPr lang="en-US" altLang="zh-TW" dirty="0" smtClean="0"/>
              <a:t>("Push Button was pressed\r\n");</a:t>
            </a:r>
          </a:p>
          <a:p>
            <a:pPr>
              <a:buNone/>
            </a:pPr>
            <a:r>
              <a:rPr lang="en-US" altLang="zh-TW" dirty="0" smtClean="0"/>
              <a:t>}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"/>
          </p:nvPr>
        </p:nvSpPr>
        <p:spPr>
          <a:xfrm>
            <a:off x="2843808" y="1340768"/>
            <a:ext cx="6300192" cy="4608512"/>
          </a:xfrm>
        </p:spPr>
        <p:txBody>
          <a:bodyPr>
            <a:normAutofit fontScale="32500" lnSpcReduction="20000"/>
          </a:bodyPr>
          <a:lstStyle/>
          <a:p>
            <a:r>
              <a:rPr lang="en-US" altLang="zh-TW" dirty="0" smtClean="0"/>
              <a:t>4.</a:t>
            </a:r>
            <a:r>
              <a:rPr lang="zh-TW" altLang="en-US" dirty="0" smtClean="0"/>
              <a:t>中斷初始化</a:t>
            </a:r>
            <a:endParaRPr lang="en-US" altLang="zh-TW" dirty="0" smtClean="0"/>
          </a:p>
          <a:p>
            <a:pPr>
              <a:buNone/>
            </a:pPr>
            <a:r>
              <a:rPr lang="en-US" altLang="zh-TW" dirty="0" err="1" smtClean="0"/>
              <a:t>int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ScuGicInterrupt_Init</a:t>
            </a:r>
            <a:r>
              <a:rPr lang="en-US" altLang="zh-TW" dirty="0" smtClean="0"/>
              <a:t>(void)</a:t>
            </a:r>
          </a:p>
          <a:p>
            <a:pPr>
              <a:buNone/>
            </a:pPr>
            <a:r>
              <a:rPr lang="en-US" altLang="zh-TW" dirty="0" smtClean="0"/>
              <a:t>{</a:t>
            </a:r>
          </a:p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/>
              <a:t>int</a:t>
            </a:r>
            <a:r>
              <a:rPr lang="en-US" altLang="zh-TW" dirty="0" smtClean="0"/>
              <a:t> Status;</a:t>
            </a:r>
          </a:p>
          <a:p>
            <a:pPr>
              <a:buNone/>
            </a:pPr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/>
              <a:t>Xil_ExceptionInit</a:t>
            </a:r>
            <a:r>
              <a:rPr lang="en-US" altLang="zh-TW" dirty="0" smtClean="0"/>
              <a:t>();</a:t>
            </a:r>
          </a:p>
          <a:p>
            <a:pPr>
              <a:buNone/>
            </a:pPr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/>
              <a:t>GicConfig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XScuGic_LookupConfig</a:t>
            </a:r>
            <a:r>
              <a:rPr lang="en-US" altLang="zh-TW" dirty="0" smtClean="0"/>
              <a:t>(XPAR_PS7_SCUGIC_0_DEVICE_ID);</a:t>
            </a:r>
          </a:p>
          <a:p>
            <a:pPr>
              <a:buNone/>
            </a:pPr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	if (NULL == </a:t>
            </a:r>
            <a:r>
              <a:rPr lang="en-US" altLang="zh-TW" dirty="0" err="1" smtClean="0"/>
              <a:t>GicConfig</a:t>
            </a:r>
            <a:r>
              <a:rPr lang="en-US" altLang="zh-TW" dirty="0" smtClean="0"/>
              <a:t>){</a:t>
            </a:r>
          </a:p>
          <a:p>
            <a:pPr>
              <a:buNone/>
            </a:pPr>
            <a:r>
              <a:rPr lang="en-US" altLang="zh-TW" dirty="0" smtClean="0"/>
              <a:t>		return XST_FAILURE;</a:t>
            </a:r>
          </a:p>
          <a:p>
            <a:pPr>
              <a:buNone/>
            </a:pPr>
            <a:r>
              <a:rPr lang="en-US" altLang="zh-TW" dirty="0" smtClean="0"/>
              <a:t>	}</a:t>
            </a:r>
          </a:p>
          <a:p>
            <a:pPr>
              <a:buNone/>
            </a:pPr>
            <a:r>
              <a:rPr lang="en-US" altLang="zh-TW" dirty="0" smtClean="0"/>
              <a:t>	Status = </a:t>
            </a:r>
            <a:r>
              <a:rPr lang="en-US" altLang="zh-TW" dirty="0" err="1" smtClean="0"/>
              <a:t>XScuGic_CfgInitialize</a:t>
            </a:r>
            <a:r>
              <a:rPr lang="en-US" altLang="zh-TW" dirty="0" smtClean="0"/>
              <a:t>(&amp;</a:t>
            </a:r>
            <a:r>
              <a:rPr lang="en-US" altLang="zh-TW" dirty="0" err="1" smtClean="0"/>
              <a:t>InterruptController,GicConfig,GicConfig</a:t>
            </a:r>
            <a:r>
              <a:rPr lang="en-US" altLang="zh-TW" dirty="0" smtClean="0"/>
              <a:t>-&gt;</a:t>
            </a:r>
            <a:r>
              <a:rPr lang="en-US" altLang="zh-TW" dirty="0" err="1" smtClean="0"/>
              <a:t>CpuBaseAddress</a:t>
            </a:r>
            <a:r>
              <a:rPr lang="en-US" altLang="zh-TW" dirty="0" smtClean="0"/>
              <a:t>);</a:t>
            </a:r>
          </a:p>
          <a:p>
            <a:pPr>
              <a:buNone/>
            </a:pPr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	if (Status != XST_SUCCESS){</a:t>
            </a:r>
          </a:p>
          <a:p>
            <a:pPr>
              <a:buNone/>
            </a:pPr>
            <a:r>
              <a:rPr lang="en-US" altLang="zh-TW" dirty="0" smtClean="0"/>
              <a:t>		return XST_FAILURE;</a:t>
            </a:r>
          </a:p>
          <a:p>
            <a:pPr>
              <a:buNone/>
            </a:pPr>
            <a:r>
              <a:rPr lang="en-US" altLang="zh-TW" dirty="0" smtClean="0"/>
              <a:t>	}</a:t>
            </a:r>
          </a:p>
          <a:p>
            <a:pPr>
              <a:buNone/>
            </a:pPr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/>
              <a:t>Xil_ExceptionRegisterHandler</a:t>
            </a:r>
            <a:r>
              <a:rPr lang="en-US" altLang="zh-TW" dirty="0" smtClean="0"/>
              <a:t>(XIL_EXCEPTION_ID_IRQ_INT,(</a:t>
            </a:r>
            <a:r>
              <a:rPr lang="en-US" altLang="zh-TW" dirty="0" err="1" smtClean="0"/>
              <a:t>Xil_ExceptionHandler</a:t>
            </a:r>
            <a:r>
              <a:rPr lang="en-US" altLang="zh-TW" dirty="0" smtClean="0"/>
              <a:t>)</a:t>
            </a:r>
            <a:r>
              <a:rPr lang="en-US" altLang="zh-TW" dirty="0" err="1" smtClean="0"/>
              <a:t>XScuGic_InterruptHandler</a:t>
            </a:r>
            <a:r>
              <a:rPr lang="en-US" altLang="zh-TW" dirty="0" smtClean="0"/>
              <a:t>,(void *) &amp;</a:t>
            </a:r>
            <a:r>
              <a:rPr lang="en-US" altLang="zh-TW" dirty="0" err="1" smtClean="0"/>
              <a:t>InterruptController</a:t>
            </a:r>
            <a:r>
              <a:rPr lang="en-US" altLang="zh-TW" dirty="0" smtClean="0"/>
              <a:t>);</a:t>
            </a:r>
          </a:p>
          <a:p>
            <a:pPr>
              <a:buNone/>
            </a:pPr>
            <a:endParaRPr lang="en-US" altLang="zh-TW" dirty="0" smtClean="0"/>
          </a:p>
          <a:p>
            <a:pPr>
              <a:buNone/>
            </a:pPr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	Status = </a:t>
            </a:r>
            <a:r>
              <a:rPr lang="en-US" altLang="zh-TW" dirty="0" err="1" smtClean="0"/>
              <a:t>XScuGic_Connect</a:t>
            </a:r>
            <a:r>
              <a:rPr lang="en-US" altLang="zh-TW" dirty="0" smtClean="0"/>
              <a:t>(&amp;InterruptController,XPAR_FABRIC_MYIP_0_INTR_INTR,(</a:t>
            </a:r>
            <a:r>
              <a:rPr lang="en-US" altLang="zh-TW" dirty="0" err="1" smtClean="0"/>
              <a:t>Xil_ExceptionHandler</a:t>
            </a:r>
            <a:r>
              <a:rPr lang="en-US" altLang="zh-TW" dirty="0" smtClean="0"/>
              <a:t>)INTERRUPT_Handler0,(void *)&amp;</a:t>
            </a:r>
            <a:r>
              <a:rPr lang="en-US" altLang="zh-TW" dirty="0" err="1" smtClean="0"/>
              <a:t>InterruptController</a:t>
            </a:r>
            <a:r>
              <a:rPr lang="en-US" altLang="zh-TW" dirty="0" smtClean="0"/>
              <a:t>);</a:t>
            </a:r>
          </a:p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/>
              <a:t>XScuGic_Enable</a:t>
            </a:r>
            <a:r>
              <a:rPr lang="en-US" altLang="zh-TW" dirty="0" smtClean="0"/>
              <a:t>(&amp;</a:t>
            </a:r>
            <a:r>
              <a:rPr lang="en-US" altLang="zh-TW" dirty="0" err="1" smtClean="0"/>
              <a:t>InterruptController</a:t>
            </a:r>
            <a:r>
              <a:rPr lang="en-US" altLang="zh-TW" dirty="0" smtClean="0"/>
              <a:t>, XPAR_FABRIC_MYIP_0_INTR_INTR);</a:t>
            </a:r>
          </a:p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/>
              <a:t>Xil_ExceptionEnable</a:t>
            </a:r>
            <a:r>
              <a:rPr lang="en-US" altLang="zh-TW" dirty="0" smtClean="0"/>
              <a:t>();</a:t>
            </a:r>
          </a:p>
          <a:p>
            <a:pPr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/>
              <a:t>XScuGic_SetPriorityTriggerType</a:t>
            </a:r>
            <a:r>
              <a:rPr lang="en-US" altLang="zh-TW" dirty="0" smtClean="0"/>
              <a:t>(&amp;</a:t>
            </a:r>
            <a:r>
              <a:rPr lang="en-US" altLang="zh-TW" dirty="0" err="1" smtClean="0"/>
              <a:t>InterruptController</a:t>
            </a:r>
            <a:r>
              <a:rPr lang="en-US" altLang="zh-TW" dirty="0" smtClean="0"/>
              <a:t>, XPAR_FABRIC_MYIP_0_INTR_INTR,0xa0,3);</a:t>
            </a:r>
          </a:p>
          <a:p>
            <a:pPr>
              <a:buNone/>
            </a:pPr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	if (Status != XST_SUCCESS)</a:t>
            </a:r>
          </a:p>
          <a:p>
            <a:pPr>
              <a:buNone/>
            </a:pPr>
            <a:r>
              <a:rPr lang="en-US" altLang="zh-TW" dirty="0" smtClean="0"/>
              <a:t>		return XST_FAILURE;</a:t>
            </a:r>
          </a:p>
          <a:p>
            <a:pPr>
              <a:buNone/>
            </a:pPr>
            <a:r>
              <a:rPr lang="en-US" altLang="zh-TW" dirty="0" smtClean="0"/>
              <a:t>}</a:t>
            </a:r>
          </a:p>
          <a:p>
            <a:pPr>
              <a:buNone/>
            </a:pPr>
            <a:endParaRPr lang="en-US" altLang="zh-TW" dirty="0" smtClean="0"/>
          </a:p>
          <a:p>
            <a:pPr>
              <a:buNone/>
            </a:pPr>
            <a:endParaRPr lang="en-US" altLang="zh-TW" dirty="0" smtClean="0"/>
          </a:p>
        </p:txBody>
      </p:sp>
      <p:sp>
        <p:nvSpPr>
          <p:cNvPr id="10" name="內容版面配置區 3"/>
          <p:cNvSpPr>
            <a:spLocks noGrp="1"/>
          </p:cNvSpPr>
          <p:nvPr>
            <p:ph sz="half" idx="1"/>
          </p:nvPr>
        </p:nvSpPr>
        <p:spPr>
          <a:xfrm>
            <a:off x="0" y="3645024"/>
            <a:ext cx="2843808" cy="321297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en-US" altLang="zh-TW" dirty="0" smtClean="0"/>
              <a:t>5.Main</a:t>
            </a:r>
          </a:p>
          <a:p>
            <a:pPr>
              <a:buNone/>
            </a:pPr>
            <a:endParaRPr lang="en-US" altLang="zh-TW" sz="4200" dirty="0" smtClean="0"/>
          </a:p>
          <a:p>
            <a:pPr>
              <a:buNone/>
            </a:pPr>
            <a:r>
              <a:rPr lang="en-US" altLang="zh-TW" sz="4200" dirty="0" err="1" smtClean="0"/>
              <a:t>int</a:t>
            </a:r>
            <a:r>
              <a:rPr lang="en-US" altLang="zh-TW" sz="4200" dirty="0" smtClean="0"/>
              <a:t> main()</a:t>
            </a:r>
          </a:p>
          <a:p>
            <a:pPr>
              <a:buNone/>
            </a:pPr>
            <a:r>
              <a:rPr lang="en-US" altLang="zh-TW" sz="4200" dirty="0" smtClean="0"/>
              <a:t>{</a:t>
            </a:r>
          </a:p>
          <a:p>
            <a:pPr>
              <a:buNone/>
            </a:pPr>
            <a:r>
              <a:rPr lang="en-US" altLang="zh-TW" sz="4200" dirty="0" smtClean="0"/>
              <a:t>	</a:t>
            </a:r>
            <a:r>
              <a:rPr lang="en-US" altLang="zh-TW" sz="4200" dirty="0" err="1" smtClean="0"/>
              <a:t>int</a:t>
            </a:r>
            <a:r>
              <a:rPr lang="en-US" altLang="zh-TW" sz="4200" dirty="0" smtClean="0"/>
              <a:t> </a:t>
            </a:r>
            <a:r>
              <a:rPr lang="en-US" altLang="zh-TW" sz="4200" dirty="0" err="1" smtClean="0"/>
              <a:t>xstatus</a:t>
            </a:r>
            <a:r>
              <a:rPr lang="en-US" altLang="zh-TW" sz="4200" dirty="0" smtClean="0"/>
              <a:t>;</a:t>
            </a:r>
          </a:p>
          <a:p>
            <a:pPr>
              <a:buNone/>
            </a:pPr>
            <a:r>
              <a:rPr lang="en-US" altLang="zh-TW" sz="4200" dirty="0" smtClean="0"/>
              <a:t>	</a:t>
            </a:r>
            <a:r>
              <a:rPr lang="en-US" altLang="zh-TW" sz="4200" dirty="0" err="1" smtClean="0"/>
              <a:t>int</a:t>
            </a:r>
            <a:r>
              <a:rPr lang="en-US" altLang="zh-TW" sz="4200" dirty="0" smtClean="0"/>
              <a:t> </a:t>
            </a:r>
            <a:r>
              <a:rPr lang="en-US" altLang="zh-TW" sz="4200" dirty="0" err="1" smtClean="0"/>
              <a:t>i</a:t>
            </a:r>
            <a:r>
              <a:rPr lang="en-US" altLang="zh-TW" sz="4200" dirty="0" smtClean="0"/>
              <a:t>=0;</a:t>
            </a:r>
          </a:p>
          <a:p>
            <a:pPr>
              <a:buNone/>
            </a:pPr>
            <a:r>
              <a:rPr lang="en-US" altLang="zh-TW" sz="4200" dirty="0" smtClean="0"/>
              <a:t>    // interrupt test</a:t>
            </a:r>
          </a:p>
          <a:p>
            <a:pPr>
              <a:buNone/>
            </a:pPr>
            <a:r>
              <a:rPr lang="en-US" altLang="zh-TW" sz="4200" dirty="0" smtClean="0"/>
              <a:t>	</a:t>
            </a:r>
            <a:r>
              <a:rPr lang="en-US" altLang="zh-TW" sz="4200" dirty="0" err="1" smtClean="0"/>
              <a:t>xstatus</a:t>
            </a:r>
            <a:r>
              <a:rPr lang="en-US" altLang="zh-TW" sz="4200" dirty="0" smtClean="0"/>
              <a:t> = </a:t>
            </a:r>
            <a:r>
              <a:rPr lang="en-US" altLang="zh-TW" sz="4200" dirty="0" err="1" smtClean="0"/>
              <a:t>ScuGicInterrupt_Init</a:t>
            </a:r>
            <a:r>
              <a:rPr lang="en-US" altLang="zh-TW" sz="4200" dirty="0" smtClean="0"/>
              <a:t>();</a:t>
            </a:r>
          </a:p>
          <a:p>
            <a:pPr>
              <a:buNone/>
            </a:pPr>
            <a:r>
              <a:rPr lang="en-US" altLang="zh-TW" sz="4200" dirty="0" smtClean="0"/>
              <a:t>	if (</a:t>
            </a:r>
            <a:r>
              <a:rPr lang="en-US" altLang="zh-TW" sz="4200" dirty="0" err="1" smtClean="0"/>
              <a:t>xstatus</a:t>
            </a:r>
            <a:r>
              <a:rPr lang="en-US" altLang="zh-TW" sz="4200" dirty="0" smtClean="0"/>
              <a:t> != XST_SUCCESS)</a:t>
            </a:r>
          </a:p>
          <a:p>
            <a:pPr>
              <a:buNone/>
            </a:pPr>
            <a:r>
              <a:rPr lang="en-US" altLang="zh-TW" sz="4200" dirty="0" smtClean="0"/>
              <a:t>		return XST_FAILURE;</a:t>
            </a:r>
          </a:p>
          <a:p>
            <a:pPr>
              <a:buNone/>
            </a:pPr>
            <a:r>
              <a:rPr lang="en-US" altLang="zh-TW" sz="4200" dirty="0" smtClean="0"/>
              <a:t>    //Wait For interrupt</a:t>
            </a:r>
          </a:p>
          <a:p>
            <a:pPr>
              <a:buNone/>
            </a:pPr>
            <a:endParaRPr lang="en-US" altLang="zh-TW" sz="4200" dirty="0" smtClean="0"/>
          </a:p>
          <a:p>
            <a:pPr>
              <a:buNone/>
            </a:pPr>
            <a:r>
              <a:rPr lang="en-US" altLang="zh-TW" sz="4200" dirty="0" smtClean="0"/>
              <a:t>	</a:t>
            </a:r>
            <a:r>
              <a:rPr lang="en-US" altLang="zh-TW" sz="4200" dirty="0" err="1" smtClean="0"/>
              <a:t>init_platform</a:t>
            </a:r>
            <a:r>
              <a:rPr lang="en-US" altLang="zh-TW" sz="4200" dirty="0" smtClean="0"/>
              <a:t>();</a:t>
            </a:r>
          </a:p>
          <a:p>
            <a:pPr>
              <a:buNone/>
            </a:pPr>
            <a:endParaRPr lang="en-US" altLang="zh-TW" sz="4200" dirty="0" smtClean="0"/>
          </a:p>
          <a:p>
            <a:pPr>
              <a:buNone/>
            </a:pPr>
            <a:r>
              <a:rPr lang="en-US" altLang="zh-TW" sz="4200" dirty="0" smtClean="0"/>
              <a:t>	while(1){</a:t>
            </a:r>
          </a:p>
          <a:p>
            <a:pPr>
              <a:buNone/>
            </a:pPr>
            <a:r>
              <a:rPr lang="en-US" altLang="zh-TW" sz="4200" dirty="0" smtClean="0"/>
              <a:t>		for (</a:t>
            </a:r>
            <a:r>
              <a:rPr lang="en-US" altLang="zh-TW" sz="4200" dirty="0" err="1" smtClean="0"/>
              <a:t>i</a:t>
            </a:r>
            <a:r>
              <a:rPr lang="en-US" altLang="zh-TW" sz="4200" dirty="0" smtClean="0"/>
              <a:t>=0;i&lt;=255;i++){</a:t>
            </a:r>
          </a:p>
          <a:p>
            <a:pPr>
              <a:buNone/>
            </a:pPr>
            <a:r>
              <a:rPr lang="en-US" altLang="zh-TW" sz="4200" dirty="0" smtClean="0"/>
              <a:t>		</a:t>
            </a:r>
            <a:r>
              <a:rPr lang="en-US" altLang="zh-TW" sz="4200" dirty="0" err="1" smtClean="0"/>
              <a:t>xil_printf</a:t>
            </a:r>
            <a:r>
              <a:rPr lang="en-US" altLang="zh-TW" sz="4200" dirty="0" smtClean="0"/>
              <a:t>("</a:t>
            </a:r>
            <a:r>
              <a:rPr lang="en-US" altLang="zh-TW" sz="4200" dirty="0" err="1" smtClean="0"/>
              <a:t>i</a:t>
            </a:r>
            <a:r>
              <a:rPr lang="en-US" altLang="zh-TW" sz="4200" dirty="0" smtClean="0"/>
              <a:t> = %d\n\</a:t>
            </a:r>
            <a:r>
              <a:rPr lang="en-US" altLang="zh-TW" sz="4200" dirty="0" err="1" smtClean="0"/>
              <a:t>r",i</a:t>
            </a:r>
            <a:r>
              <a:rPr lang="en-US" altLang="zh-TW" sz="4200" dirty="0" smtClean="0"/>
              <a:t>);</a:t>
            </a:r>
          </a:p>
          <a:p>
            <a:pPr>
              <a:buNone/>
            </a:pPr>
            <a:r>
              <a:rPr lang="en-US" altLang="zh-TW" sz="4200" dirty="0" smtClean="0"/>
              <a:t>		</a:t>
            </a:r>
            <a:r>
              <a:rPr lang="en-US" altLang="zh-TW" sz="4200" dirty="0" err="1" smtClean="0"/>
              <a:t>MYIP_mWriteReg</a:t>
            </a:r>
            <a:r>
              <a:rPr lang="en-US" altLang="zh-TW" sz="4200" dirty="0" smtClean="0"/>
              <a:t>(0x43C00000, MYIP_S00_AXI_SLV_REG0_OFFSET, </a:t>
            </a:r>
            <a:r>
              <a:rPr lang="en-US" altLang="zh-TW" sz="4200" dirty="0" err="1" smtClean="0"/>
              <a:t>i</a:t>
            </a:r>
            <a:r>
              <a:rPr lang="en-US" altLang="zh-TW" sz="4200" dirty="0" smtClean="0"/>
              <a:t>);</a:t>
            </a:r>
          </a:p>
          <a:p>
            <a:pPr>
              <a:buNone/>
            </a:pPr>
            <a:r>
              <a:rPr lang="en-US" altLang="zh-TW" sz="4200" dirty="0" smtClean="0"/>
              <a:t>		sleep(1);</a:t>
            </a:r>
          </a:p>
          <a:p>
            <a:pPr>
              <a:buNone/>
            </a:pPr>
            <a:r>
              <a:rPr lang="en-US" altLang="zh-TW" sz="4200" dirty="0" smtClean="0"/>
              <a:t>		}</a:t>
            </a:r>
          </a:p>
          <a:p>
            <a:pPr>
              <a:buNone/>
            </a:pPr>
            <a:r>
              <a:rPr lang="en-US" altLang="zh-TW" sz="4200" dirty="0" smtClean="0"/>
              <a:t>	}</a:t>
            </a:r>
          </a:p>
          <a:p>
            <a:pPr>
              <a:buNone/>
            </a:pPr>
            <a:r>
              <a:rPr lang="en-US" altLang="zh-TW" sz="4200" dirty="0" smtClean="0"/>
              <a:t>    //</a:t>
            </a:r>
            <a:r>
              <a:rPr lang="en-US" altLang="zh-TW" sz="4200" dirty="0" err="1" smtClean="0"/>
              <a:t>xil_printf</a:t>
            </a:r>
            <a:r>
              <a:rPr lang="en-US" altLang="zh-TW" sz="4200" dirty="0" smtClean="0"/>
              <a:t>("Hello World\n\r");</a:t>
            </a:r>
          </a:p>
          <a:p>
            <a:pPr>
              <a:buNone/>
            </a:pPr>
            <a:r>
              <a:rPr lang="en-US" altLang="zh-TW" sz="4200" dirty="0" smtClean="0"/>
              <a:t>    return 0;</a:t>
            </a:r>
          </a:p>
          <a:p>
            <a:pPr>
              <a:buNone/>
            </a:pPr>
            <a:r>
              <a:rPr lang="en-US" altLang="zh-TW" sz="4200" dirty="0" smtClean="0"/>
              <a:t>}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編寫中斷服務程式</a:t>
            </a:r>
            <a:r>
              <a:rPr lang="en-US" altLang="zh-TW" dirty="0" smtClean="0"/>
              <a:t>—offset address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52495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556792"/>
            <a:ext cx="4038600" cy="3074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>
            <a:off x="1691680" y="3717032"/>
            <a:ext cx="648072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標題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觀看</a:t>
            </a:r>
            <a:r>
              <a:rPr lang="en-US" altLang="zh-TW" dirty="0" smtClean="0"/>
              <a:t>IP</a:t>
            </a:r>
            <a:r>
              <a:rPr lang="zh-TW" altLang="en-US" dirty="0" smtClean="0"/>
              <a:t>的中斷腳位</a:t>
            </a:r>
            <a:endParaRPr lang="zh-TW" altLang="en-US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4869160"/>
            <a:ext cx="7632848" cy="17027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矩形 16"/>
          <p:cNvSpPr/>
          <p:nvPr/>
        </p:nvSpPr>
        <p:spPr>
          <a:xfrm>
            <a:off x="5940152" y="5517232"/>
            <a:ext cx="648072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Run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52495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48922" y="1639341"/>
            <a:ext cx="8046156" cy="4525963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563888" y="2204864"/>
            <a:ext cx="108012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Run</a:t>
            </a:r>
            <a:r>
              <a:rPr lang="zh-TW" altLang="en-US" dirty="0" smtClean="0"/>
              <a:t>設定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5249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80281"/>
            <a:ext cx="9144000" cy="48577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292080" y="1700808"/>
            <a:ext cx="1008112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5220072" y="3573016"/>
            <a:ext cx="1512168" cy="288032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275836"/>
            <a:ext cx="9144000" cy="437935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532440" y="3429000"/>
            <a:ext cx="475673" cy="170872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8532439" y="3614160"/>
            <a:ext cx="475673" cy="170872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2267744" y="4077072"/>
            <a:ext cx="1008112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2267744" y="4293096"/>
            <a:ext cx="1152128" cy="57606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275836"/>
            <a:ext cx="9144000" cy="437935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388424" y="2466040"/>
            <a:ext cx="475673" cy="170872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2843808" y="2132856"/>
            <a:ext cx="720080" cy="21602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275836"/>
            <a:ext cx="9144000" cy="437935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67744" y="2276872"/>
            <a:ext cx="1440160" cy="576064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7740352" y="4941168"/>
            <a:ext cx="753918" cy="288032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740352" y="5278080"/>
            <a:ext cx="753918" cy="288032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觀看輸出結果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52495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008062"/>
            <a:ext cx="9144000" cy="49149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835696" y="4581128"/>
            <a:ext cx="3528392" cy="1152128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80281"/>
            <a:ext cx="9144000" cy="48577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292080" y="1700808"/>
            <a:ext cx="1008112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5220072" y="3573016"/>
            <a:ext cx="1368152" cy="288032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80281"/>
            <a:ext cx="9144000" cy="48577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292080" y="1700808"/>
            <a:ext cx="1008112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5148064" y="2996952"/>
            <a:ext cx="1008112" cy="288032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IPname_S00_AXI.vhd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980281"/>
            <a:ext cx="9144000" cy="485775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156176" y="1700808"/>
            <a:ext cx="1440160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5004048" y="3573016"/>
            <a:ext cx="864096" cy="144016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628650" y="2845594"/>
            <a:ext cx="7886700" cy="99417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設定</a:t>
            </a:r>
            <a:r>
              <a:rPr lang="en-US" altLang="zh-TW" dirty="0" smtClean="0"/>
              <a:t>IP</a:t>
            </a:r>
            <a:r>
              <a:rPr lang="zh-TW" altLang="en-US" dirty="0" smtClean="0"/>
              <a:t>之中斷訊號輸出腳位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24992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158</Words>
  <Application>Microsoft Office PowerPoint</Application>
  <PresentationFormat>如螢幕大小 (4:3)</PresentationFormat>
  <Paragraphs>94</Paragraphs>
  <Slides>44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44</vt:i4>
      </vt:variant>
    </vt:vector>
  </HeadingPairs>
  <TitlesOfParts>
    <vt:vector size="45" baseType="lpstr">
      <vt:lpstr>Office 佈景主題</vt:lpstr>
      <vt:lpstr>lab3_SOC實踐中斷</vt:lpstr>
      <vt:lpstr>投影片 2</vt:lpstr>
      <vt:lpstr>IPname.vhd</vt:lpstr>
      <vt:lpstr>投影片 4</vt:lpstr>
      <vt:lpstr>投影片 5</vt:lpstr>
      <vt:lpstr>投影片 6</vt:lpstr>
      <vt:lpstr>IPname_S00_AXI.vhd</vt:lpstr>
      <vt:lpstr>投影片 8</vt:lpstr>
      <vt:lpstr>設定IP之中斷訊號輸出腳位</vt:lpstr>
      <vt:lpstr>投影片 10</vt:lpstr>
      <vt:lpstr>刷新IP</vt:lpstr>
      <vt:lpstr>投影片 12</vt:lpstr>
      <vt:lpstr>投影片 13</vt:lpstr>
      <vt:lpstr>重新佈線</vt:lpstr>
      <vt:lpstr>投影片 15</vt:lpstr>
      <vt:lpstr>投影片 16</vt:lpstr>
      <vt:lpstr>定義底板中斷輸入腳位</vt:lpstr>
      <vt:lpstr>投影片 18</vt:lpstr>
      <vt:lpstr>投影片 19</vt:lpstr>
      <vt:lpstr>完成封裝</vt:lpstr>
      <vt:lpstr>投影片 21</vt:lpstr>
      <vt:lpstr>修改.xdc檔</vt:lpstr>
      <vt:lpstr>投影片 23</vt:lpstr>
      <vt:lpstr>加入中斷的Lab1_ledtest輸出到SDK</vt:lpstr>
      <vt:lpstr>投影片 25</vt:lpstr>
      <vt:lpstr>展開SDK</vt:lpstr>
      <vt:lpstr>投影片 27</vt:lpstr>
      <vt:lpstr>投影片 28</vt:lpstr>
      <vt:lpstr>建立應用專案led_intr</vt:lpstr>
      <vt:lpstr>投影片 30</vt:lpstr>
      <vt:lpstr>投影片 31</vt:lpstr>
      <vt:lpstr>投影片 32</vt:lpstr>
      <vt:lpstr>編寫中斷服務程式—原始碼</vt:lpstr>
      <vt:lpstr>投影片 34</vt:lpstr>
      <vt:lpstr>編寫中斷服務程式—offset address</vt:lpstr>
      <vt:lpstr>觀看IP的中斷腳位</vt:lpstr>
      <vt:lpstr>Run</vt:lpstr>
      <vt:lpstr>投影片 38</vt:lpstr>
      <vt:lpstr>Run設定</vt:lpstr>
      <vt:lpstr>投影片 40</vt:lpstr>
      <vt:lpstr>投影片 41</vt:lpstr>
      <vt:lpstr>投影片 42</vt:lpstr>
      <vt:lpstr>觀看輸出結果</vt:lpstr>
      <vt:lpstr>投影片 44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test-PC</dc:creator>
  <cp:lastModifiedBy>Handerson</cp:lastModifiedBy>
  <cp:revision>18</cp:revision>
  <dcterms:created xsi:type="dcterms:W3CDTF">2017-06-13T07:19:12Z</dcterms:created>
  <dcterms:modified xsi:type="dcterms:W3CDTF">2017-06-18T18:37:10Z</dcterms:modified>
</cp:coreProperties>
</file>

<file path=docProps/thumbnail.jpeg>
</file>